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61" r:id="rId5"/>
    <p:sldId id="258" r:id="rId6"/>
    <p:sldId id="262" r:id="rId7"/>
    <p:sldId id="263" r:id="rId8"/>
    <p:sldId id="259" r:id="rId9"/>
    <p:sldId id="264" r:id="rId10"/>
    <p:sldId id="265" r:id="rId11"/>
    <p:sldId id="266" r:id="rId12"/>
    <p:sldId id="267" r:id="rId13"/>
    <p:sldId id="268" r:id="rId14"/>
    <p:sldId id="269" r:id="rId15"/>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336" y="1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3744473-4852-40E6-A09C-5BB2793B3F8D}"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410EF0-23D3-44AD-B5BE-A8E6E1F207E2}" type="slidenum">
              <a:rPr lang="es-CO" smtClean="0"/>
              <a:t>‹#›</a:t>
            </a:fld>
            <a:endParaRPr lang="es-CO"/>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744473-4852-40E6-A09C-5BB2793B3F8D}"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410EF0-23D3-44AD-B5BE-A8E6E1F207E2}"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3744473-4852-40E6-A09C-5BB2793B3F8D}"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410EF0-23D3-44AD-B5BE-A8E6E1F207E2}"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3744473-4852-40E6-A09C-5BB2793B3F8D}"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410EF0-23D3-44AD-B5BE-A8E6E1F207E2}" type="slidenum">
              <a:rPr lang="es-CO" smtClean="0"/>
              <a:t>‹#›</a:t>
            </a:fld>
            <a:endParaRPr lang="es-CO"/>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744473-4852-40E6-A09C-5BB2793B3F8D}"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410EF0-23D3-44AD-B5BE-A8E6E1F207E2}"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3744473-4852-40E6-A09C-5BB2793B3F8D}" type="datetimeFigureOut">
              <a:rPr lang="es-CO" smtClean="0"/>
              <a:t>22/10/2014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E410EF0-23D3-44AD-B5BE-A8E6E1F207E2}" type="slidenum">
              <a:rPr lang="es-CO" smtClean="0"/>
              <a:t>‹#›</a:t>
            </a:fld>
            <a:endParaRPr lang="es-CO"/>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3744473-4852-40E6-A09C-5BB2793B3F8D}" type="datetimeFigureOut">
              <a:rPr lang="es-CO" smtClean="0"/>
              <a:t>22/10/2014</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0E410EF0-23D3-44AD-B5BE-A8E6E1F207E2}" type="slidenum">
              <a:rPr lang="es-CO" smtClean="0"/>
              <a:t>‹#›</a:t>
            </a:fld>
            <a:endParaRPr lang="es-CO"/>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3744473-4852-40E6-A09C-5BB2793B3F8D}" type="datetimeFigureOut">
              <a:rPr lang="es-CO" smtClean="0"/>
              <a:t>22/10/2014</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0E410EF0-23D3-44AD-B5BE-A8E6E1F207E2}"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744473-4852-40E6-A09C-5BB2793B3F8D}" type="datetimeFigureOut">
              <a:rPr lang="es-CO" smtClean="0"/>
              <a:t>22/10/2014</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0E410EF0-23D3-44AD-B5BE-A8E6E1F207E2}"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744473-4852-40E6-A09C-5BB2793B3F8D}" type="datetimeFigureOut">
              <a:rPr lang="es-CO" smtClean="0"/>
              <a:t>22/10/2014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E410EF0-23D3-44AD-B5BE-A8E6E1F207E2}"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744473-4852-40E6-A09C-5BB2793B3F8D}" type="datetimeFigureOut">
              <a:rPr lang="es-CO" smtClean="0"/>
              <a:t>22/10/2014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E410EF0-23D3-44AD-B5BE-A8E6E1F207E2}" type="slidenum">
              <a:rPr lang="es-CO" smtClean="0"/>
              <a:t>‹#›</a:t>
            </a:fld>
            <a:endParaRPr lang="es-CO"/>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3744473-4852-40E6-A09C-5BB2793B3F8D}" type="datetimeFigureOut">
              <a:rPr lang="es-CO" smtClean="0"/>
              <a:t>22/10/2014</a:t>
            </a:fld>
            <a:endParaRPr lang="es-CO"/>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CO"/>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E410EF0-23D3-44AD-B5BE-A8E6E1F207E2}" type="slidenum">
              <a:rPr lang="es-CO" smtClean="0"/>
              <a:t>‹#›</a:t>
            </a:fld>
            <a:endParaRPr lang="es-CO"/>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1oCC3SYGV9g&amp;list=PLPi6dhbVgl40_6MhGUnI16Dg-oWI5IgJu&amp;index=2"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wf8SD8RFMyQ"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CO" dirty="0" smtClean="0"/>
              <a:t>El antes en el realismo mágico. </a:t>
            </a:r>
            <a:endParaRPr lang="es-CO" dirty="0"/>
          </a:p>
        </p:txBody>
      </p:sp>
      <p:pic>
        <p:nvPicPr>
          <p:cNvPr id="1026" name="Picture 2" descr="C:\Users\ltovar\Documents\realismo-magic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260648"/>
            <a:ext cx="2567800" cy="321297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41593567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dirty="0"/>
          </a:p>
        </p:txBody>
      </p:sp>
      <p:sp>
        <p:nvSpPr>
          <p:cNvPr id="3" name="Content Placeholder 2"/>
          <p:cNvSpPr>
            <a:spLocks noGrp="1"/>
          </p:cNvSpPr>
          <p:nvPr>
            <p:ph sz="quarter" idx="13"/>
          </p:nvPr>
        </p:nvSpPr>
        <p:spPr/>
        <p:txBody>
          <a:bodyPr/>
          <a:lstStyle/>
          <a:p>
            <a:endParaRPr lang="es-CO" dirty="0"/>
          </a:p>
        </p:txBody>
      </p:sp>
      <p:pic>
        <p:nvPicPr>
          <p:cNvPr id="4098" name="Picture 2" descr="C:\Users\ltovar\Documents\1256494784429_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1804" y="134227"/>
            <a:ext cx="5002444" cy="6479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76474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Lo nuestro, lo que somos… </a:t>
            </a:r>
            <a:endParaRPr lang="es-CO" dirty="0"/>
          </a:p>
        </p:txBody>
      </p:sp>
      <p:sp>
        <p:nvSpPr>
          <p:cNvPr id="3" name="Content Placeholder 2"/>
          <p:cNvSpPr>
            <a:spLocks noGrp="1"/>
          </p:cNvSpPr>
          <p:nvPr>
            <p:ph sz="quarter" idx="13"/>
          </p:nvPr>
        </p:nvSpPr>
        <p:spPr/>
        <p:txBody>
          <a:bodyPr/>
          <a:lstStyle/>
          <a:p>
            <a:endParaRPr lang="es-CO" dirty="0"/>
          </a:p>
        </p:txBody>
      </p:sp>
      <p:pic>
        <p:nvPicPr>
          <p:cNvPr id="5122" name="Picture 2" descr="C:\Users\ltovar\Documents\mala-suer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764704"/>
            <a:ext cx="5265815" cy="3658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74351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3" name="Content Placeholder 2"/>
          <p:cNvSpPr>
            <a:spLocks noGrp="1"/>
          </p:cNvSpPr>
          <p:nvPr>
            <p:ph sz="quarter" idx="13"/>
          </p:nvPr>
        </p:nvSpPr>
        <p:spPr/>
        <p:txBody>
          <a:bodyPr/>
          <a:lstStyle/>
          <a:p>
            <a:endParaRPr lang="es-CO" dirty="0"/>
          </a:p>
        </p:txBody>
      </p:sp>
      <p:pic>
        <p:nvPicPr>
          <p:cNvPr id="6146" name="Picture 2" descr="C:\Users\ltovar\Documents\salud_000010_superstic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16632"/>
            <a:ext cx="7444432" cy="6646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44183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Así somos los latinoamericanos </a:t>
            </a:r>
            <a:endParaRPr lang="es-CO" dirty="0"/>
          </a:p>
        </p:txBody>
      </p:sp>
      <p:sp>
        <p:nvSpPr>
          <p:cNvPr id="3" name="Content Placeholder 2"/>
          <p:cNvSpPr>
            <a:spLocks noGrp="1"/>
          </p:cNvSpPr>
          <p:nvPr>
            <p:ph sz="quarter" idx="13"/>
          </p:nvPr>
        </p:nvSpPr>
        <p:spPr/>
        <p:txBody>
          <a:bodyPr/>
          <a:lstStyle/>
          <a:p>
            <a:r>
              <a:rPr lang="es-CO" dirty="0" smtClean="0"/>
              <a:t>Dudamos:</a:t>
            </a:r>
          </a:p>
          <a:p>
            <a:r>
              <a:rPr lang="es-CO" dirty="0" smtClean="0"/>
              <a:t>Es cierto o no lo es?</a:t>
            </a:r>
          </a:p>
          <a:p>
            <a:r>
              <a:rPr lang="es-CO" dirty="0" smtClean="0"/>
              <a:t>Vamos a nuestra obra:</a:t>
            </a:r>
          </a:p>
          <a:p>
            <a:endParaRPr lang="es-CO" dirty="0"/>
          </a:p>
          <a:p>
            <a:r>
              <a:rPr lang="es-CO" dirty="0" smtClean="0"/>
              <a:t>Qué es cierto y en qué dudamos</a:t>
            </a:r>
          </a:p>
          <a:p>
            <a:r>
              <a:rPr lang="es-CO" dirty="0" smtClean="0"/>
              <a:t>Al público: vamos a su obra: ejemplos Del general en su laberinto. </a:t>
            </a:r>
          </a:p>
          <a:p>
            <a:r>
              <a:rPr lang="es-CO" dirty="0" smtClean="0"/>
              <a:t>De qué se duda </a:t>
            </a:r>
            <a:endParaRPr lang="es-CO" dirty="0"/>
          </a:p>
        </p:txBody>
      </p:sp>
    </p:spTree>
    <p:extLst>
      <p:ext uri="{BB962C8B-B14F-4D97-AF65-F5344CB8AC3E}">
        <p14:creationId xmlns:p14="http://schemas.microsoft.com/office/powerpoint/2010/main" val="9637973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Definición de Realismo mágico</a:t>
            </a:r>
            <a:endParaRPr lang="es-CO" dirty="0"/>
          </a:p>
        </p:txBody>
      </p:sp>
      <p:sp>
        <p:nvSpPr>
          <p:cNvPr id="3" name="Content Placeholder 2"/>
          <p:cNvSpPr>
            <a:spLocks noGrp="1"/>
          </p:cNvSpPr>
          <p:nvPr>
            <p:ph sz="quarter" idx="13"/>
          </p:nvPr>
        </p:nvSpPr>
        <p:spPr/>
        <p:txBody>
          <a:bodyPr/>
          <a:lstStyle/>
          <a:p>
            <a:r>
              <a:rPr lang="es-CO" dirty="0"/>
              <a:t>https://www.youtube.com/watch?v=MQLb2TN5j9k</a:t>
            </a:r>
          </a:p>
        </p:txBody>
      </p:sp>
    </p:spTree>
    <p:extLst>
      <p:ext uri="{BB962C8B-B14F-4D97-AF65-F5344CB8AC3E}">
        <p14:creationId xmlns:p14="http://schemas.microsoft.com/office/powerpoint/2010/main" val="3306737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59232"/>
            <a:ext cx="8229600" cy="1301615"/>
          </a:xfrm>
        </p:spPr>
        <p:txBody>
          <a:bodyPr>
            <a:noAutofit/>
          </a:bodyPr>
          <a:lstStyle/>
          <a:p>
            <a:pPr marL="0" indent="0">
              <a:buNone/>
            </a:pPr>
            <a:r>
              <a:rPr lang="es-CO" sz="2800" dirty="0">
                <a:effectLst>
                  <a:outerShdw blurRad="38100" dist="38100" dir="2700000" algn="tl">
                    <a:srgbClr val="000000">
                      <a:alpha val="43137"/>
                    </a:srgbClr>
                  </a:outerShdw>
                </a:effectLst>
              </a:rPr>
              <a:t>¿</a:t>
            </a:r>
            <a:r>
              <a:rPr lang="es-CO" sz="2800" dirty="0" smtClean="0">
                <a:effectLst>
                  <a:outerShdw blurRad="38100" dist="38100" dir="2700000" algn="tl">
                    <a:srgbClr val="000000">
                      <a:alpha val="43137"/>
                    </a:srgbClr>
                  </a:outerShdw>
                </a:effectLst>
              </a:rPr>
              <a:t>De dónde se nutre el realismo mágico que tanto dio de qué hablar en las producciones de GGM? </a:t>
            </a:r>
            <a:endParaRPr lang="es-CO" sz="2800" dirty="0">
              <a:effectLst>
                <a:outerShdw blurRad="38100" dist="38100" dir="2700000" algn="tl">
                  <a:srgbClr val="000000">
                    <a:alpha val="43137"/>
                  </a:srgbClr>
                </a:outerShdw>
              </a:effectLst>
            </a:endParaRPr>
          </a:p>
        </p:txBody>
      </p:sp>
      <p:sp>
        <p:nvSpPr>
          <p:cNvPr id="3" name="Content Placeholder 2"/>
          <p:cNvSpPr>
            <a:spLocks noGrp="1"/>
          </p:cNvSpPr>
          <p:nvPr>
            <p:ph sz="quarter" idx="13"/>
          </p:nvPr>
        </p:nvSpPr>
        <p:spPr>
          <a:xfrm>
            <a:off x="457200" y="2204864"/>
            <a:ext cx="8229600" cy="3921299"/>
          </a:xfrm>
        </p:spPr>
        <p:txBody>
          <a:bodyPr/>
          <a:lstStyle/>
          <a:p>
            <a:r>
              <a:rPr lang="es-CO" dirty="0" smtClean="0"/>
              <a:t>Una </a:t>
            </a:r>
            <a:r>
              <a:rPr lang="es-CO" dirty="0"/>
              <a:t>noche en que no podía dormir, Úrsula salió a tomar agua al patio y vio a Prudencio Aguilar junto a la tinaja. Estaba lívido, con una expresión muy triste, tratando de cegar con un tampón de esparto el hueco de su garganta. (...) -Vete al carajo- le grito José Arcadio Buendía. Cuantas veces regreses volveré a matarte (...) Una noche en que lo encontró lavándose las heridas en su propio cuarto, José Arcadio Buendía no pudo resistir más. -Está bien, Prudencio- le dijo. Nos iremos de este pueblo, lo más lejos que podamos, y no regresaremos jamás. Ahora vete tranquilo.</a:t>
            </a:r>
          </a:p>
        </p:txBody>
      </p:sp>
    </p:spTree>
    <p:extLst>
      <p:ext uri="{BB962C8B-B14F-4D97-AF65-F5344CB8AC3E}">
        <p14:creationId xmlns:p14="http://schemas.microsoft.com/office/powerpoint/2010/main" val="29335244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En nuestra obra</a:t>
            </a:r>
            <a:endParaRPr lang="es-CO" dirty="0"/>
          </a:p>
        </p:txBody>
      </p:sp>
      <p:sp>
        <p:nvSpPr>
          <p:cNvPr id="3" name="Content Placeholder 2"/>
          <p:cNvSpPr>
            <a:spLocks noGrp="1"/>
          </p:cNvSpPr>
          <p:nvPr>
            <p:ph sz="quarter" idx="13"/>
          </p:nvPr>
        </p:nvSpPr>
        <p:spPr/>
        <p:txBody>
          <a:bodyPr/>
          <a:lstStyle/>
          <a:p>
            <a:r>
              <a:rPr lang="es-CO" dirty="0" smtClean="0"/>
              <a:t>Copiar referencia de los animales dejando al marqués.</a:t>
            </a:r>
          </a:p>
          <a:p>
            <a:r>
              <a:rPr lang="es-CO" dirty="0" smtClean="0"/>
              <a:t>Agregar la muerte de Sierva María y el cabello creciendo.</a:t>
            </a:r>
          </a:p>
          <a:p>
            <a:pPr marL="45720" indent="0">
              <a:buNone/>
            </a:pPr>
            <a:endParaRPr lang="es-CO" dirty="0"/>
          </a:p>
        </p:txBody>
      </p:sp>
    </p:spTree>
    <p:extLst>
      <p:ext uri="{BB962C8B-B14F-4D97-AF65-F5344CB8AC3E}">
        <p14:creationId xmlns:p14="http://schemas.microsoft.com/office/powerpoint/2010/main" val="40873058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Algo del modernismo</a:t>
            </a:r>
            <a:endParaRPr lang="es-CO" dirty="0"/>
          </a:p>
        </p:txBody>
      </p:sp>
      <p:sp>
        <p:nvSpPr>
          <p:cNvPr id="3" name="Content Placeholder 2"/>
          <p:cNvSpPr>
            <a:spLocks noGrp="1"/>
          </p:cNvSpPr>
          <p:nvPr>
            <p:ph sz="quarter" idx="13"/>
          </p:nvPr>
        </p:nvSpPr>
        <p:spPr/>
        <p:txBody>
          <a:bodyPr/>
          <a:lstStyle/>
          <a:p>
            <a:r>
              <a:rPr lang="es-CO" dirty="0">
                <a:hlinkClick r:id="rId2"/>
              </a:rPr>
              <a:t>https://</a:t>
            </a:r>
            <a:r>
              <a:rPr lang="es-CO" dirty="0" smtClean="0">
                <a:hlinkClick r:id="rId2"/>
              </a:rPr>
              <a:t>www.youtube.com/watch?v=1oCC3SYGV9g&amp;list=PLPi6dhbVgl40_6MhGUnI16Dg-oWI5IgJu&amp;index=2</a:t>
            </a:r>
            <a:endParaRPr lang="es-CO" dirty="0" smtClean="0"/>
          </a:p>
          <a:p>
            <a:r>
              <a:rPr lang="es-CO" dirty="0" smtClean="0"/>
              <a:t>Analizar el modernismo en los primeros 80 segundos del video. </a:t>
            </a:r>
          </a:p>
          <a:p>
            <a:r>
              <a:rPr lang="es-CO" dirty="0" smtClean="0"/>
              <a:t>La influencia de oriente, la ciencia, la rima y las formas perfectas. </a:t>
            </a:r>
          </a:p>
          <a:p>
            <a:r>
              <a:rPr lang="es-CO" dirty="0" smtClean="0"/>
              <a:t>El modernismo deja de ser moderno</a:t>
            </a:r>
          </a:p>
          <a:p>
            <a:endParaRPr lang="es-CO" dirty="0"/>
          </a:p>
        </p:txBody>
      </p:sp>
    </p:spTree>
    <p:extLst>
      <p:ext uri="{BB962C8B-B14F-4D97-AF65-F5344CB8AC3E}">
        <p14:creationId xmlns:p14="http://schemas.microsoft.com/office/powerpoint/2010/main" val="26861002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A propósito de la vanguardia</a:t>
            </a:r>
            <a:endParaRPr lang="es-CO" dirty="0"/>
          </a:p>
        </p:txBody>
      </p:sp>
      <p:sp>
        <p:nvSpPr>
          <p:cNvPr id="3" name="Content Placeholder 2"/>
          <p:cNvSpPr>
            <a:spLocks noGrp="1"/>
          </p:cNvSpPr>
          <p:nvPr>
            <p:ph sz="quarter" idx="13"/>
          </p:nvPr>
        </p:nvSpPr>
        <p:spPr/>
        <p:txBody>
          <a:bodyPr/>
          <a:lstStyle/>
          <a:p>
            <a:r>
              <a:rPr lang="es-CO" dirty="0"/>
              <a:t>El gran viejo no me habló de Caperucita Roja", dijo García Márquez años después. "Él me contó historias terribles sobre la guerra, sobre la masacre de los trabajadores bananeros que tuvieron lugar el año en que nací</a:t>
            </a:r>
            <a:r>
              <a:rPr lang="es-CO" dirty="0" smtClean="0"/>
              <a:t>".</a:t>
            </a:r>
          </a:p>
          <a:p>
            <a:r>
              <a:rPr lang="es-CO" dirty="0" smtClean="0"/>
              <a:t>Nuevas formas en la rima. Se desgaja todo, por completo todo. </a:t>
            </a:r>
            <a:endParaRPr lang="es-CO" dirty="0"/>
          </a:p>
        </p:txBody>
      </p:sp>
    </p:spTree>
    <p:extLst>
      <p:ext uri="{BB962C8B-B14F-4D97-AF65-F5344CB8AC3E}">
        <p14:creationId xmlns:p14="http://schemas.microsoft.com/office/powerpoint/2010/main" val="207157825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Ejercicio </a:t>
            </a:r>
            <a:endParaRPr lang="es-CO" dirty="0"/>
          </a:p>
        </p:txBody>
      </p:sp>
      <p:sp>
        <p:nvSpPr>
          <p:cNvPr id="3" name="Content Placeholder 2"/>
          <p:cNvSpPr>
            <a:spLocks noGrp="1"/>
          </p:cNvSpPr>
          <p:nvPr>
            <p:ph sz="quarter" idx="13"/>
          </p:nvPr>
        </p:nvSpPr>
        <p:spPr/>
        <p:txBody>
          <a:bodyPr/>
          <a:lstStyle/>
          <a:p>
            <a:r>
              <a:rPr lang="es-CO" dirty="0" smtClean="0"/>
              <a:t>¿Cuál de estos poemas es moderno y cual no?</a:t>
            </a:r>
          </a:p>
          <a:p>
            <a:r>
              <a:rPr lang="es-CO" dirty="0" smtClean="0"/>
              <a:t>Modelos  modernos vs modelos vanguardistas</a:t>
            </a:r>
          </a:p>
          <a:p>
            <a:endParaRPr lang="es-CO" dirty="0"/>
          </a:p>
          <a:p>
            <a:pPr marL="45720" indent="0">
              <a:buNone/>
            </a:pPr>
            <a:endParaRPr lang="es-CO" dirty="0"/>
          </a:p>
        </p:txBody>
      </p:sp>
    </p:spTree>
    <p:extLst>
      <p:ext uri="{BB962C8B-B14F-4D97-AF65-F5344CB8AC3E}">
        <p14:creationId xmlns:p14="http://schemas.microsoft.com/office/powerpoint/2010/main" val="379519816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Ejemplo de una producción vanguardista</a:t>
            </a:r>
            <a:endParaRPr lang="es-CO" dirty="0"/>
          </a:p>
        </p:txBody>
      </p:sp>
      <p:sp>
        <p:nvSpPr>
          <p:cNvPr id="3" name="Content Placeholder 2"/>
          <p:cNvSpPr>
            <a:spLocks noGrp="1"/>
          </p:cNvSpPr>
          <p:nvPr>
            <p:ph sz="quarter" idx="13"/>
          </p:nvPr>
        </p:nvSpPr>
        <p:spPr/>
        <p:txBody>
          <a:bodyPr/>
          <a:lstStyle/>
          <a:p>
            <a:r>
              <a:rPr lang="es-CO" dirty="0">
                <a:hlinkClick r:id="rId2"/>
              </a:rPr>
              <a:t>https://</a:t>
            </a:r>
            <a:r>
              <a:rPr lang="es-CO" dirty="0" smtClean="0">
                <a:hlinkClick r:id="rId2"/>
              </a:rPr>
              <a:t>www.youtube.com/watch?v=wf8SD8RFMyQ</a:t>
            </a:r>
            <a:endParaRPr lang="es-CO" dirty="0" smtClean="0"/>
          </a:p>
          <a:p>
            <a:r>
              <a:rPr lang="es-CO" dirty="0" smtClean="0"/>
              <a:t>Observar el primer ejemplo</a:t>
            </a:r>
          </a:p>
          <a:p>
            <a:pPr marL="45720" indent="0">
              <a:buNone/>
            </a:pPr>
            <a:endParaRPr lang="es-CO" dirty="0"/>
          </a:p>
        </p:txBody>
      </p:sp>
    </p:spTree>
    <p:extLst>
      <p:ext uri="{BB962C8B-B14F-4D97-AF65-F5344CB8AC3E}">
        <p14:creationId xmlns:p14="http://schemas.microsoft.com/office/powerpoint/2010/main" val="42329358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4" name="Content Placeholder 3"/>
          <p:cNvSpPr>
            <a:spLocks noGrp="1"/>
          </p:cNvSpPr>
          <p:nvPr>
            <p:ph sz="quarter" idx="13"/>
          </p:nvPr>
        </p:nvSpPr>
        <p:spPr/>
        <p:txBody>
          <a:bodyPr/>
          <a:lstStyle/>
          <a:p>
            <a:r>
              <a:rPr lang="es-CO" dirty="0" smtClean="0"/>
              <a:t>La escena surrealista es fundamental en la producción realista mágica:</a:t>
            </a:r>
          </a:p>
          <a:p>
            <a:endParaRPr lang="es-CO" dirty="0"/>
          </a:p>
          <a:p>
            <a:pPr marL="45720" indent="0">
              <a:buNone/>
            </a:pPr>
            <a:endParaRPr lang="es-CO" dirty="0"/>
          </a:p>
        </p:txBody>
      </p:sp>
    </p:spTree>
    <p:extLst>
      <p:ext uri="{BB962C8B-B14F-4D97-AF65-F5344CB8AC3E}">
        <p14:creationId xmlns:p14="http://schemas.microsoft.com/office/powerpoint/2010/main" val="27218014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3" name="Content Placeholder 2"/>
          <p:cNvSpPr>
            <a:spLocks noGrp="1"/>
          </p:cNvSpPr>
          <p:nvPr>
            <p:ph sz="quarter" idx="13"/>
          </p:nvPr>
        </p:nvSpPr>
        <p:spPr/>
        <p:txBody>
          <a:bodyPr/>
          <a:lstStyle/>
          <a:p>
            <a:endParaRPr lang="es-CO" dirty="0"/>
          </a:p>
        </p:txBody>
      </p:sp>
      <p:pic>
        <p:nvPicPr>
          <p:cNvPr id="3074" name="Picture 2" descr="C:\Users\ltovar\Documents\arte_contemporanea_0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4699401"/>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171</TotalTime>
  <Words>365</Words>
  <Application>Microsoft Office PowerPoint</Application>
  <PresentationFormat>On-screen Show (4:3)</PresentationFormat>
  <Paragraphs>32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Slipstream</vt:lpstr>
      <vt:lpstr>El antes en el realismo mágico. </vt:lpstr>
      <vt:lpstr>¿De dónde se nutre el realismo mágico que tanto dio de qué hablar en las producciones de GGM? </vt:lpstr>
      <vt:lpstr>En nuestra obra</vt:lpstr>
      <vt:lpstr>Algo del modernismo</vt:lpstr>
      <vt:lpstr>A propósito de la vanguardia</vt:lpstr>
      <vt:lpstr>Ejercicio </vt:lpstr>
      <vt:lpstr>Ejemplo de una producción vanguardista</vt:lpstr>
      <vt:lpstr>PowerPoint Presentation</vt:lpstr>
      <vt:lpstr>PowerPoint Presentation</vt:lpstr>
      <vt:lpstr>PowerPoint Presentation</vt:lpstr>
      <vt:lpstr>Lo nuestro, lo que somos… </vt:lpstr>
      <vt:lpstr>PowerPoint Presentation</vt:lpstr>
      <vt:lpstr>Así somos los latinoamericanos </vt:lpstr>
      <vt:lpstr>Definición de Realismo mágico</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antes en el realismo mágico.</dc:title>
  <dc:creator>Luis A. Tovar</dc:creator>
  <cp:lastModifiedBy>Luis A. Tovar</cp:lastModifiedBy>
  <cp:revision>7</cp:revision>
  <dcterms:created xsi:type="dcterms:W3CDTF">2014-10-20T16:10:58Z</dcterms:created>
  <dcterms:modified xsi:type="dcterms:W3CDTF">2014-10-22T15:35:54Z</dcterms:modified>
</cp:coreProperties>
</file>